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058400" cy="7772400"/>
  <p:notesSz cx="7077075" cy="9363075"/>
  <p:embeddedFontLst>
    <p:embeddedFont>
      <p:font typeface="Overlock" charset="0"/>
      <p:regular r:id="rId4"/>
      <p:bold r:id="rId5"/>
      <p:italic r:id="rId6"/>
      <p:boldItalic r:id="rId7"/>
    </p:embeddedFont>
    <p:embeddedFont>
      <p:font typeface="Gill Sans" charset="0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448">
          <p15:clr>
            <a:srgbClr val="000000"/>
          </p15:clr>
        </p15:guide>
        <p15:guide id="2" pos="3168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kU974U491LARrlp+6MxmdDPmO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1320" y="-8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725" y="702225"/>
            <a:ext cx="4718275" cy="3511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701675"/>
            <a:ext cx="45434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/>
            </a:lvl1pPr>
            <a:lvl2pPr lvl="1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/>
            </a:lvl2pPr>
            <a:lvl3pPr lvl="2" algn="ct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/>
            </a:lvl3pPr>
            <a:lvl4pPr lvl="3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4pPr>
            <a:lvl5pPr lvl="4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5pPr>
            <a:lvl6pPr lvl="5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754063" y="690563"/>
            <a:ext cx="855027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697163" y="301625"/>
            <a:ext cx="4664075" cy="855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126832" y="2731294"/>
            <a:ext cx="6218237" cy="21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775495" y="669131"/>
            <a:ext cx="6218237" cy="6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54063" y="690563"/>
            <a:ext cx="855027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54063" y="2244725"/>
            <a:ext cx="8550275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54063" y="690563"/>
            <a:ext cx="855027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54063" y="2244725"/>
            <a:ext cx="4198937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105400" y="2244725"/>
            <a:ext cx="419893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754063" y="690563"/>
            <a:ext cx="855027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754063" y="690563"/>
            <a:ext cx="855027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754063" y="2244725"/>
            <a:ext cx="8550275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117081" y="0"/>
            <a:ext cx="5496673" cy="93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Lake Park Renovations</a:t>
            </a:r>
            <a:endParaRPr sz="280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9610" cy="114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C:\Users\wmspe\Downloads\lakepark\70673773394__9D74B3CD-494F-49B2-92C7-F395EC90BDE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60983" y="4661089"/>
            <a:ext cx="3155571" cy="2368782"/>
          </a:xfrm>
          <a:prstGeom prst="rect">
            <a:avLst/>
          </a:prstGeom>
          <a:noFill/>
        </p:spPr>
      </p:pic>
      <p:pic>
        <p:nvPicPr>
          <p:cNvPr id="1037" name="Picture 13" descr="C:\Users\wmspe\Downloads\lakepark\IMG_35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58927" y="1399707"/>
            <a:ext cx="3112466" cy="2334350"/>
          </a:xfrm>
          <a:prstGeom prst="rect">
            <a:avLst/>
          </a:prstGeom>
          <a:noFill/>
        </p:spPr>
      </p:pic>
      <p:pic>
        <p:nvPicPr>
          <p:cNvPr id="1038" name="Picture 14" descr="C:\Users\wmspe\Downloads\lakepark\IMG_56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8804" y="997528"/>
            <a:ext cx="2970416" cy="2227812"/>
          </a:xfrm>
          <a:prstGeom prst="rect">
            <a:avLst/>
          </a:prstGeom>
          <a:noFill/>
        </p:spPr>
      </p:pic>
      <p:pic>
        <p:nvPicPr>
          <p:cNvPr id="1039" name="Picture 15" descr="C:\Users\wmspe\Downloads\lakepark\IMG_567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3179" y="357107"/>
            <a:ext cx="2903825" cy="2179804"/>
          </a:xfrm>
          <a:prstGeom prst="rect">
            <a:avLst/>
          </a:prstGeom>
          <a:noFill/>
        </p:spPr>
      </p:pic>
      <p:pic>
        <p:nvPicPr>
          <p:cNvPr id="1043" name="Picture 19" descr="C:\Users\wmspe\Downloads\lakepark\IMG_59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2750740" y="4055843"/>
            <a:ext cx="3392477" cy="2544358"/>
          </a:xfrm>
          <a:prstGeom prst="rect">
            <a:avLst/>
          </a:prstGeom>
          <a:noFill/>
        </p:spPr>
      </p:pic>
      <p:pic>
        <p:nvPicPr>
          <p:cNvPr id="1044" name="Picture 20" descr="C:\Users\wmspe\Downloads\lakepark\IMG_590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4499" y="5372159"/>
            <a:ext cx="3241886" cy="2333741"/>
          </a:xfrm>
          <a:prstGeom prst="rect">
            <a:avLst/>
          </a:prstGeom>
          <a:noFill/>
        </p:spPr>
      </p:pic>
      <p:pic>
        <p:nvPicPr>
          <p:cNvPr id="1045" name="Picture 21" descr="C:\Users\wmspe\Downloads\lakepark\IMG_591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9706" y="2757256"/>
            <a:ext cx="3150179" cy="236263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180407" y="1080654"/>
            <a:ext cx="69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6910" y="1100051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97884" y="518161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4575" y="4308764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3535" y="3676997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3433" y="2878974"/>
            <a:ext cx="244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Court 1 Final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9331" y="5541818"/>
            <a:ext cx="244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Court 2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</Words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Overlock</vt:lpstr>
      <vt:lpstr>Times New Roman</vt:lpstr>
      <vt:lpstr>Gill Sans</vt:lpstr>
      <vt:lpstr>Default Design</vt:lpstr>
      <vt:lpstr>Lake Park Renovations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 Dispensed Here</dc:title>
  <dc:creator>markw</dc:creator>
  <cp:lastModifiedBy>William Speri</cp:lastModifiedBy>
  <cp:revision>8</cp:revision>
  <dcterms:created xsi:type="dcterms:W3CDTF">2009-08-24T16:49:27Z</dcterms:created>
  <dcterms:modified xsi:type="dcterms:W3CDTF">2023-08-02T21:11:43Z</dcterms:modified>
</cp:coreProperties>
</file>